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D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00" d="100"/>
          <a:sy n="100" d="100"/>
        </p:scale>
        <p:origin x="-3258" y="104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7625" y="8810625"/>
            <a:ext cx="2143125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000750" y="8810625"/>
            <a:ext cx="642938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857628" y="8810652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SYNOPTIQUE DISTRIBUTION CC</a:t>
            </a:r>
            <a:endParaRPr lang="fr-FR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3714752" y="9096404"/>
            <a:ext cx="23574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DEPART CLIMAT BLOCS CC3-07</a:t>
            </a:r>
            <a:endParaRPr lang="fr-FR" sz="1100" dirty="0"/>
          </a:p>
        </p:txBody>
      </p:sp>
      <p:sp>
        <p:nvSpPr>
          <p:cNvPr id="4" name="ZoneTexte 3"/>
          <p:cNvSpPr txBox="1"/>
          <p:nvPr/>
        </p:nvSpPr>
        <p:spPr>
          <a:xfrm>
            <a:off x="4643446" y="9620612"/>
            <a:ext cx="714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207</a:t>
            </a:r>
            <a:endParaRPr lang="fr-FR" sz="1100" dirty="0"/>
          </a:p>
        </p:txBody>
      </p:sp>
      <p:sp>
        <p:nvSpPr>
          <p:cNvPr id="5" name="Rectangle 4"/>
          <p:cNvSpPr/>
          <p:nvPr/>
        </p:nvSpPr>
        <p:spPr>
          <a:xfrm>
            <a:off x="2714620" y="4167182"/>
            <a:ext cx="1643074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TCC3-07-003 B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71678" y="6881826"/>
            <a:ext cx="1357322" cy="571504"/>
          </a:xfrm>
          <a:prstGeom prst="rect">
            <a:avLst/>
          </a:prstGeom>
          <a:solidFill>
            <a:srgbClr val="61D6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 3-10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86190" y="6881826"/>
            <a:ext cx="1357322" cy="571504"/>
          </a:xfrm>
          <a:prstGeom prst="rect">
            <a:avLst/>
          </a:prstGeom>
          <a:solidFill>
            <a:srgbClr val="61D6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TGBT CC-S</a:t>
            </a:r>
          </a:p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 3-5</a:t>
            </a:r>
            <a:endParaRPr lang="fr-FR" sz="1100" dirty="0">
              <a:solidFill>
                <a:schemeClr val="tx1"/>
              </a:solidFill>
            </a:endParaRPr>
          </a:p>
        </p:txBody>
      </p:sp>
      <p:cxnSp>
        <p:nvCxnSpPr>
          <p:cNvPr id="9" name="Connecteur en angle 8"/>
          <p:cNvCxnSpPr>
            <a:endCxn id="6" idx="0"/>
          </p:cNvCxnSpPr>
          <p:nvPr/>
        </p:nvCxnSpPr>
        <p:spPr>
          <a:xfrm rot="5400000">
            <a:off x="1875224" y="5542364"/>
            <a:ext cx="2214578" cy="46434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en angle 10"/>
          <p:cNvCxnSpPr>
            <a:endCxn id="7" idx="0"/>
          </p:cNvCxnSpPr>
          <p:nvPr/>
        </p:nvCxnSpPr>
        <p:spPr>
          <a:xfrm rot="16200000" flipH="1">
            <a:off x="3053950" y="5470925"/>
            <a:ext cx="2214578" cy="60722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5214950" y="9596470"/>
            <a:ext cx="85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19/12/2011</a:t>
            </a:r>
            <a:endParaRPr lang="fr-FR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sz="11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 PORTRAIT</Template>
  <TotalTime>26</TotalTime>
  <Words>19</Words>
  <Application>Microsoft Office PowerPoint</Application>
  <PresentationFormat>Format A4 (210 x 297 mm)</PresentationFormat>
  <Paragraphs>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6</cp:revision>
  <dcterms:created xsi:type="dcterms:W3CDTF">2011-09-14T09:06:06Z</dcterms:created>
  <dcterms:modified xsi:type="dcterms:W3CDTF">2011-12-19T16:04:06Z</dcterms:modified>
</cp:coreProperties>
</file>